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0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6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8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8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7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3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2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1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F69E6-B8A9-4CA6-A271-67815B2EF9C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CB353-2B67-4BD6-9631-6B37AF9E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9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515" y="228600"/>
            <a:ext cx="857864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/>
              <a:t>SEATTLE PLANNING COMMISSION</a:t>
            </a:r>
          </a:p>
          <a:p>
            <a:pPr algn="ctr"/>
            <a:r>
              <a:rPr lang="en-US" sz="1600" b="1" dirty="0" smtClean="0"/>
              <a:t>Thursday, May 8, 2014</a:t>
            </a:r>
          </a:p>
          <a:p>
            <a:pPr algn="ctr"/>
            <a:r>
              <a:rPr lang="en-US" sz="1600" b="1" dirty="0" smtClean="0"/>
              <a:t>3:00 – 5:20 PM</a:t>
            </a:r>
          </a:p>
          <a:p>
            <a:pPr algn="ctr"/>
            <a:r>
              <a:rPr lang="en-US" sz="1600" b="1" dirty="0" smtClean="0"/>
              <a:t>City Hall, Room L280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Chair's Report and Minutes Approval				3:00 – 3:15 PM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Briefing:  Waterfront Planning 					3:15 – 4:15 PM</a:t>
            </a:r>
          </a:p>
          <a:p>
            <a:r>
              <a:rPr lang="en-US" sz="1600" b="1" dirty="0" smtClean="0"/>
              <a:t>Jared Smith and Marshall Foster, Mayor’s Office of the Waterfront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Introduction: Nathan Torgelson, DPD Deputy Director 			4:15 – 4:35 PM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Approve: Pedestrian Zone Letter					4:35 – 5:00 PM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Public </a:t>
            </a:r>
            <a:r>
              <a:rPr lang="en-US" sz="1600" b="1" dirty="0" smtClean="0"/>
              <a:t>Comment 						</a:t>
            </a:r>
            <a:r>
              <a:rPr lang="en-US" sz="1600" b="1" dirty="0" smtClean="0"/>
              <a:t>5:00 </a:t>
            </a:r>
            <a:r>
              <a:rPr lang="en-US" sz="1600" b="1" dirty="0" smtClean="0"/>
              <a:t>– </a:t>
            </a:r>
            <a:r>
              <a:rPr lang="en-US" sz="1600" b="1" dirty="0" smtClean="0"/>
              <a:t>5:05 </a:t>
            </a:r>
            <a:r>
              <a:rPr lang="en-US" sz="1600" b="1" dirty="0" smtClean="0"/>
              <a:t>PM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ADJOURN							</a:t>
            </a:r>
            <a:r>
              <a:rPr lang="en-US" sz="1600" b="1" dirty="0" smtClean="0"/>
              <a:t>5:05 </a:t>
            </a:r>
            <a:r>
              <a:rPr lang="en-US" sz="1600" b="1" dirty="0" smtClean="0"/>
              <a:t>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6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Pedestrian Zone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of DPD current proposed uses</a:t>
            </a:r>
          </a:p>
          <a:p>
            <a:r>
              <a:rPr lang="en-US" dirty="0" smtClean="0"/>
              <a:t>Weather protection a must!</a:t>
            </a:r>
          </a:p>
          <a:p>
            <a:r>
              <a:rPr lang="en-US" dirty="0" smtClean="0"/>
              <a:t>Support cafes but removable railings important</a:t>
            </a:r>
          </a:p>
          <a:p>
            <a:r>
              <a:rPr lang="en-US" dirty="0" smtClean="0"/>
              <a:t>Need a regular update</a:t>
            </a:r>
          </a:p>
          <a:p>
            <a:r>
              <a:rPr lang="en-US" dirty="0" smtClean="0"/>
              <a:t>Put streetscape in Right-of-Way Improvement Manual</a:t>
            </a:r>
          </a:p>
          <a:p>
            <a:r>
              <a:rPr lang="en-US" dirty="0" smtClean="0"/>
              <a:t>Incentives and Reduced Retail Depth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87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515" y="228600"/>
            <a:ext cx="857864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/>
              <a:t>SEATTLE PLANNING COMMISSION</a:t>
            </a:r>
          </a:p>
          <a:p>
            <a:pPr algn="ctr"/>
            <a:r>
              <a:rPr lang="en-US" sz="1600" b="1" dirty="0" smtClean="0"/>
              <a:t>Thursday, May 8, 2014</a:t>
            </a:r>
          </a:p>
          <a:p>
            <a:pPr algn="ctr"/>
            <a:r>
              <a:rPr lang="en-US" sz="1600" b="1" dirty="0" smtClean="0"/>
              <a:t>3:00 – 5:20 PM</a:t>
            </a:r>
          </a:p>
          <a:p>
            <a:pPr algn="ctr"/>
            <a:r>
              <a:rPr lang="en-US" sz="1600" b="1" dirty="0" smtClean="0"/>
              <a:t>City Hall, Room L280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Chair's Report and Minutes Approval			3:00 – 3:15 PM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Briefing:  Waterfront Planning 				3:15 – 4:15 PM</a:t>
            </a:r>
          </a:p>
          <a:p>
            <a:r>
              <a:rPr lang="en-US" sz="1600" b="1" dirty="0" smtClean="0"/>
              <a:t>Jared Smith and Marshall Foster, Office of the Waterfront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Briefing: Nathan </a:t>
            </a:r>
            <a:r>
              <a:rPr lang="en-US" sz="1600" b="1" dirty="0" err="1" smtClean="0"/>
              <a:t>Torgelson</a:t>
            </a:r>
            <a:r>
              <a:rPr lang="en-US" sz="1600" b="1" dirty="0" smtClean="0"/>
              <a:t>, DPD Deputy Director 		4:15 – 4:35 PM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Approve: Pedestrian Zone Letter				4:35 – 5:00 PM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Public </a:t>
            </a:r>
            <a:r>
              <a:rPr lang="en-US" sz="1600" b="1" dirty="0" smtClean="0"/>
              <a:t>Comment 					</a:t>
            </a:r>
            <a:r>
              <a:rPr lang="en-US" sz="1600" b="1" dirty="0" smtClean="0"/>
              <a:t>5:00 </a:t>
            </a:r>
            <a:r>
              <a:rPr lang="en-US" sz="1600" b="1" dirty="0" smtClean="0"/>
              <a:t>– </a:t>
            </a:r>
            <a:r>
              <a:rPr lang="en-US" sz="1600" b="1" dirty="0" smtClean="0"/>
              <a:t>5:05 </a:t>
            </a:r>
            <a:r>
              <a:rPr lang="en-US" sz="1600" b="1" dirty="0" smtClean="0"/>
              <a:t>PM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ADJOURN					</a:t>
            </a:r>
            <a:r>
              <a:rPr lang="en-US" sz="1600" b="1" smtClean="0"/>
              <a:t>	</a:t>
            </a:r>
            <a:r>
              <a:rPr lang="en-US" sz="1600" b="1" smtClean="0"/>
              <a:t>5:05 </a:t>
            </a:r>
            <a:r>
              <a:rPr lang="en-US" sz="1600" b="1" dirty="0" smtClean="0"/>
              <a:t>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300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81</Words>
  <Application>Microsoft Office PowerPoint</Application>
  <PresentationFormat>On-screen Show (4:3)</PresentationFormat>
  <Paragraphs>47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Pedestrian Zone letter</vt:lpstr>
      <vt:lpstr>PowerPoint Presentation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Brand, Jesseca</cp:lastModifiedBy>
  <cp:revision>6</cp:revision>
  <dcterms:created xsi:type="dcterms:W3CDTF">2014-05-06T19:23:31Z</dcterms:created>
  <dcterms:modified xsi:type="dcterms:W3CDTF">2014-05-08T17:22:30Z</dcterms:modified>
</cp:coreProperties>
</file>