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sldIdLst>
    <p:sldId id="256" r:id="rId5"/>
    <p:sldId id="316" r:id="rId6"/>
    <p:sldId id="325" r:id="rId7"/>
    <p:sldId id="321" r:id="rId8"/>
    <p:sldId id="323" r:id="rId9"/>
    <p:sldId id="324" r:id="rId10"/>
    <p:sldId id="322" r:id="rId11"/>
    <p:sldId id="328" r:id="rId12"/>
    <p:sldId id="327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bruster, Ginger" initials="AG" lastIdx="1" clrIdx="0">
    <p:extLst>
      <p:ext uri="{19B8F6BF-5375-455C-9EA6-DF929625EA0E}">
        <p15:presenceInfo xmlns:p15="http://schemas.microsoft.com/office/powerpoint/2012/main" userId="S::ginger.armbruster@seattle.gov::629cb266-500a-4e62-aa04-a95811d921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7B533-6C25-41AD-950B-C424A762BABF}" v="54" dt="2021-12-14T16:40:23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bruster, Ginger" userId="629cb266-500a-4e62-aa04-a95811d921d3" providerId="ADAL" clId="{7947B533-6C25-41AD-950B-C424A762BABF}"/>
    <pc:docChg chg="undo custSel addSld delSld modSld sldOrd">
      <pc:chgData name="Armbruster, Ginger" userId="629cb266-500a-4e62-aa04-a95811d921d3" providerId="ADAL" clId="{7947B533-6C25-41AD-950B-C424A762BABF}" dt="2021-12-14T16:40:23.018" v="492" actId="1076"/>
      <pc:docMkLst>
        <pc:docMk/>
      </pc:docMkLst>
      <pc:sldChg chg="modSp mod">
        <pc:chgData name="Armbruster, Ginger" userId="629cb266-500a-4e62-aa04-a95811d921d3" providerId="ADAL" clId="{7947B533-6C25-41AD-950B-C424A762BABF}" dt="2021-12-14T16:20:06.513" v="191" actId="20577"/>
        <pc:sldMkLst>
          <pc:docMk/>
          <pc:sldMk cId="166177259" sldId="316"/>
        </pc:sldMkLst>
        <pc:spChg chg="mod">
          <ac:chgData name="Armbruster, Ginger" userId="629cb266-500a-4e62-aa04-a95811d921d3" providerId="ADAL" clId="{7947B533-6C25-41AD-950B-C424A762BABF}" dt="2021-12-14T16:20:06.513" v="191" actId="20577"/>
          <ac:spMkLst>
            <pc:docMk/>
            <pc:sldMk cId="166177259" sldId="316"/>
            <ac:spMk id="3" creationId="{95A8B5BD-D8F6-49B7-AF19-E4D11637DC30}"/>
          </ac:spMkLst>
        </pc:spChg>
      </pc:sldChg>
      <pc:sldChg chg="del">
        <pc:chgData name="Armbruster, Ginger" userId="629cb266-500a-4e62-aa04-a95811d921d3" providerId="ADAL" clId="{7947B533-6C25-41AD-950B-C424A762BABF}" dt="2021-12-14T16:15:06.870" v="28" actId="2696"/>
        <pc:sldMkLst>
          <pc:docMk/>
          <pc:sldMk cId="3518667836" sldId="318"/>
        </pc:sldMkLst>
      </pc:sldChg>
      <pc:sldChg chg="modSp mod ord">
        <pc:chgData name="Armbruster, Ginger" userId="629cb266-500a-4e62-aa04-a95811d921d3" providerId="ADAL" clId="{7947B533-6C25-41AD-950B-C424A762BABF}" dt="2021-12-14T16:20:45.134" v="203" actId="20577"/>
        <pc:sldMkLst>
          <pc:docMk/>
          <pc:sldMk cId="1578923878" sldId="321"/>
        </pc:sldMkLst>
        <pc:spChg chg="mod">
          <ac:chgData name="Armbruster, Ginger" userId="629cb266-500a-4e62-aa04-a95811d921d3" providerId="ADAL" clId="{7947B533-6C25-41AD-950B-C424A762BABF}" dt="2021-12-14T16:18:59.601" v="140" actId="20577"/>
          <ac:spMkLst>
            <pc:docMk/>
            <pc:sldMk cId="1578923878" sldId="321"/>
            <ac:spMk id="2" creationId="{DFC8CFFE-64E9-4019-A4E3-E1B759F883FF}"/>
          </ac:spMkLst>
        </pc:spChg>
        <pc:graphicFrameChg chg="modGraphic">
          <ac:chgData name="Armbruster, Ginger" userId="629cb266-500a-4e62-aa04-a95811d921d3" providerId="ADAL" clId="{7947B533-6C25-41AD-950B-C424A762BABF}" dt="2021-12-14T16:20:45.134" v="203" actId="20577"/>
          <ac:graphicFrameMkLst>
            <pc:docMk/>
            <pc:sldMk cId="1578923878" sldId="321"/>
            <ac:graphicFrameMk id="4" creationId="{5EC06B3A-B359-4AA2-8E6D-59F0CB711A02}"/>
          </ac:graphicFrameMkLst>
        </pc:graphicFrameChg>
      </pc:sldChg>
      <pc:sldChg chg="addSp modSp mod modAnim">
        <pc:chgData name="Armbruster, Ginger" userId="629cb266-500a-4e62-aa04-a95811d921d3" providerId="ADAL" clId="{7947B533-6C25-41AD-950B-C424A762BABF}" dt="2021-12-14T16:17:49.318" v="97" actId="14100"/>
        <pc:sldMkLst>
          <pc:docMk/>
          <pc:sldMk cId="2880802235" sldId="324"/>
        </pc:sldMkLst>
        <pc:spChg chg="add mod">
          <ac:chgData name="Armbruster, Ginger" userId="629cb266-500a-4e62-aa04-a95811d921d3" providerId="ADAL" clId="{7947B533-6C25-41AD-950B-C424A762BABF}" dt="2021-12-14T16:17:12.337" v="95" actId="1076"/>
          <ac:spMkLst>
            <pc:docMk/>
            <pc:sldMk cId="2880802235" sldId="324"/>
            <ac:spMk id="2" creationId="{F10D61F6-4568-4657-AB05-9A4215199B9C}"/>
          </ac:spMkLst>
        </pc:spChg>
        <pc:spChg chg="mod">
          <ac:chgData name="Armbruster, Ginger" userId="629cb266-500a-4e62-aa04-a95811d921d3" providerId="ADAL" clId="{7947B533-6C25-41AD-950B-C424A762BABF}" dt="2021-12-14T16:17:49.318" v="97" actId="14100"/>
          <ac:spMkLst>
            <pc:docMk/>
            <pc:sldMk cId="2880802235" sldId="324"/>
            <ac:spMk id="5" creationId="{0F7F3A93-B72F-4ADA-B2A6-B760712DE3C9}"/>
          </ac:spMkLst>
        </pc:spChg>
        <pc:spChg chg="mod">
          <ac:chgData name="Armbruster, Ginger" userId="629cb266-500a-4e62-aa04-a95811d921d3" providerId="ADAL" clId="{7947B533-6C25-41AD-950B-C424A762BABF}" dt="2021-12-14T16:16:49.806" v="71" actId="2085"/>
          <ac:spMkLst>
            <pc:docMk/>
            <pc:sldMk cId="2880802235" sldId="324"/>
            <ac:spMk id="10" creationId="{51965E9E-C43F-4A8F-AD5E-5552A102546B}"/>
          </ac:spMkLst>
        </pc:spChg>
      </pc:sldChg>
      <pc:sldChg chg="addSp delSp modSp mod">
        <pc:chgData name="Armbruster, Ginger" userId="629cb266-500a-4e62-aa04-a95811d921d3" providerId="ADAL" clId="{7947B533-6C25-41AD-950B-C424A762BABF}" dt="2021-12-14T16:24:41.704" v="421" actId="1076"/>
        <pc:sldMkLst>
          <pc:docMk/>
          <pc:sldMk cId="2047821860" sldId="325"/>
        </pc:sldMkLst>
        <pc:spChg chg="add del mod">
          <ac:chgData name="Armbruster, Ginger" userId="629cb266-500a-4e62-aa04-a95811d921d3" providerId="ADAL" clId="{7947B533-6C25-41AD-950B-C424A762BABF}" dt="2021-12-14T16:14:12.173" v="16" actId="20577"/>
          <ac:spMkLst>
            <pc:docMk/>
            <pc:sldMk cId="2047821860" sldId="325"/>
            <ac:spMk id="3" creationId="{B105F75E-16B6-449F-8466-A27B0B28303F}"/>
          </ac:spMkLst>
        </pc:spChg>
        <pc:spChg chg="add del mod">
          <ac:chgData name="Armbruster, Ginger" userId="629cb266-500a-4e62-aa04-a95811d921d3" providerId="ADAL" clId="{7947B533-6C25-41AD-950B-C424A762BABF}" dt="2021-12-14T16:14:08.132" v="14" actId="478"/>
          <ac:spMkLst>
            <pc:docMk/>
            <pc:sldMk cId="2047821860" sldId="325"/>
            <ac:spMk id="6" creationId="{A50D9C98-1BAA-4C1E-90BD-D037EB83108F}"/>
          </ac:spMkLst>
        </pc:spChg>
        <pc:picChg chg="del">
          <ac:chgData name="Armbruster, Ginger" userId="629cb266-500a-4e62-aa04-a95811d921d3" providerId="ADAL" clId="{7947B533-6C25-41AD-950B-C424A762BABF}" dt="2021-12-14T16:12:44.483" v="2" actId="478"/>
          <ac:picMkLst>
            <pc:docMk/>
            <pc:sldMk cId="2047821860" sldId="325"/>
            <ac:picMk id="4" creationId="{1C7E5552-E122-48E4-BBCE-7C6208B23506}"/>
          </ac:picMkLst>
        </pc:picChg>
        <pc:picChg chg="add del">
          <ac:chgData name="Armbruster, Ginger" userId="629cb266-500a-4e62-aa04-a95811d921d3" providerId="ADAL" clId="{7947B533-6C25-41AD-950B-C424A762BABF}" dt="2021-12-14T16:12:44.483" v="2" actId="478"/>
          <ac:picMkLst>
            <pc:docMk/>
            <pc:sldMk cId="2047821860" sldId="325"/>
            <ac:picMk id="1026" creationId="{249D8F07-649F-4A42-8705-087CBF0931E2}"/>
          </ac:picMkLst>
        </pc:picChg>
        <pc:picChg chg="add del mod">
          <ac:chgData name="Armbruster, Ginger" userId="629cb266-500a-4e62-aa04-a95811d921d3" providerId="ADAL" clId="{7947B533-6C25-41AD-950B-C424A762BABF}" dt="2021-12-14T16:13:43.193" v="9" actId="478"/>
          <ac:picMkLst>
            <pc:docMk/>
            <pc:sldMk cId="2047821860" sldId="325"/>
            <ac:picMk id="1028" creationId="{F7DB8E25-9FB7-4680-9A1C-5226B85D8B61}"/>
          </ac:picMkLst>
        </pc:picChg>
        <pc:picChg chg="add mod">
          <ac:chgData name="Armbruster, Ginger" userId="629cb266-500a-4e62-aa04-a95811d921d3" providerId="ADAL" clId="{7947B533-6C25-41AD-950B-C424A762BABF}" dt="2021-12-14T16:24:41.704" v="421" actId="1076"/>
          <ac:picMkLst>
            <pc:docMk/>
            <pc:sldMk cId="2047821860" sldId="325"/>
            <ac:picMk id="1030" creationId="{0554E97F-8BBD-4B48-A17D-DDAA502DE6A4}"/>
          </ac:picMkLst>
        </pc:picChg>
      </pc:sldChg>
      <pc:sldChg chg="addSp delSp modSp new mod modClrScheme chgLayout">
        <pc:chgData name="Armbruster, Ginger" userId="629cb266-500a-4e62-aa04-a95811d921d3" providerId="ADAL" clId="{7947B533-6C25-41AD-950B-C424A762BABF}" dt="2021-12-14T16:24:19.700" v="419" actId="20577"/>
        <pc:sldMkLst>
          <pc:docMk/>
          <pc:sldMk cId="386539261" sldId="326"/>
        </pc:sldMkLst>
        <pc:spChg chg="del mod ord">
          <ac:chgData name="Armbruster, Ginger" userId="629cb266-500a-4e62-aa04-a95811d921d3" providerId="ADAL" clId="{7947B533-6C25-41AD-950B-C424A762BABF}" dt="2021-12-14T16:21:10.194" v="205" actId="700"/>
          <ac:spMkLst>
            <pc:docMk/>
            <pc:sldMk cId="386539261" sldId="326"/>
            <ac:spMk id="2" creationId="{BBA42051-5220-4E4D-B4E0-F1B44B2F4F50}"/>
          </ac:spMkLst>
        </pc:spChg>
        <pc:spChg chg="del mod ord">
          <ac:chgData name="Armbruster, Ginger" userId="629cb266-500a-4e62-aa04-a95811d921d3" providerId="ADAL" clId="{7947B533-6C25-41AD-950B-C424A762BABF}" dt="2021-12-14T16:21:10.194" v="205" actId="700"/>
          <ac:spMkLst>
            <pc:docMk/>
            <pc:sldMk cId="386539261" sldId="326"/>
            <ac:spMk id="3" creationId="{DD6744BF-3A79-4AB7-9E7D-35BF5DBF8401}"/>
          </ac:spMkLst>
        </pc:spChg>
        <pc:spChg chg="add mod ord">
          <ac:chgData name="Armbruster, Ginger" userId="629cb266-500a-4e62-aa04-a95811d921d3" providerId="ADAL" clId="{7947B533-6C25-41AD-950B-C424A762BABF}" dt="2021-12-14T16:21:15.061" v="215" actId="20577"/>
          <ac:spMkLst>
            <pc:docMk/>
            <pc:sldMk cId="386539261" sldId="326"/>
            <ac:spMk id="4" creationId="{75715B19-9653-4D7A-A1F3-C961701D940E}"/>
          </ac:spMkLst>
        </pc:spChg>
        <pc:spChg chg="add mod ord">
          <ac:chgData name="Armbruster, Ginger" userId="629cb266-500a-4e62-aa04-a95811d921d3" providerId="ADAL" clId="{7947B533-6C25-41AD-950B-C424A762BABF}" dt="2021-12-14T16:24:19.700" v="419" actId="20577"/>
          <ac:spMkLst>
            <pc:docMk/>
            <pc:sldMk cId="386539261" sldId="326"/>
            <ac:spMk id="5" creationId="{88DA669E-4676-438F-B0A2-D964D6C0FB9A}"/>
          </ac:spMkLst>
        </pc:spChg>
      </pc:sldChg>
      <pc:sldChg chg="addSp delSp modSp new mod modClrScheme chgLayout">
        <pc:chgData name="Armbruster, Ginger" userId="629cb266-500a-4e62-aa04-a95811d921d3" providerId="ADAL" clId="{7947B533-6C25-41AD-950B-C424A762BABF}" dt="2021-12-14T16:23:46.805" v="313" actId="1076"/>
        <pc:sldMkLst>
          <pc:docMk/>
          <pc:sldMk cId="868581209" sldId="327"/>
        </pc:sldMkLst>
        <pc:spChg chg="del mod ord">
          <ac:chgData name="Armbruster, Ginger" userId="629cb266-500a-4e62-aa04-a95811d921d3" providerId="ADAL" clId="{7947B533-6C25-41AD-950B-C424A762BABF}" dt="2021-12-14T16:22:34.095" v="283" actId="700"/>
          <ac:spMkLst>
            <pc:docMk/>
            <pc:sldMk cId="868581209" sldId="327"/>
            <ac:spMk id="2" creationId="{89CC1E71-4BBC-43E3-A75D-264372772DF6}"/>
          </ac:spMkLst>
        </pc:spChg>
        <pc:spChg chg="del mod ord">
          <ac:chgData name="Armbruster, Ginger" userId="629cb266-500a-4e62-aa04-a95811d921d3" providerId="ADAL" clId="{7947B533-6C25-41AD-950B-C424A762BABF}" dt="2021-12-14T16:22:34.095" v="283" actId="700"/>
          <ac:spMkLst>
            <pc:docMk/>
            <pc:sldMk cId="868581209" sldId="327"/>
            <ac:spMk id="3" creationId="{07C9EF3C-028D-4E61-AF4C-CB0A2699CB81}"/>
          </ac:spMkLst>
        </pc:spChg>
        <pc:spChg chg="add mod ord">
          <ac:chgData name="Armbruster, Ginger" userId="629cb266-500a-4e62-aa04-a95811d921d3" providerId="ADAL" clId="{7947B533-6C25-41AD-950B-C424A762BABF}" dt="2021-12-14T16:22:38.576" v="298" actId="20577"/>
          <ac:spMkLst>
            <pc:docMk/>
            <pc:sldMk cId="868581209" sldId="327"/>
            <ac:spMk id="4" creationId="{6C83EF31-9EF2-4D5F-8C1A-83B4CD49D21D}"/>
          </ac:spMkLst>
        </pc:spChg>
        <pc:spChg chg="add mod ord">
          <ac:chgData name="Armbruster, Ginger" userId="629cb266-500a-4e62-aa04-a95811d921d3" providerId="ADAL" clId="{7947B533-6C25-41AD-950B-C424A762BABF}" dt="2021-12-14T16:23:32.545" v="309" actId="20577"/>
          <ac:spMkLst>
            <pc:docMk/>
            <pc:sldMk cId="868581209" sldId="327"/>
            <ac:spMk id="5" creationId="{46AF16F2-34F3-45AF-8CA4-091FA6EE1EA9}"/>
          </ac:spMkLst>
        </pc:spChg>
        <pc:picChg chg="add mod">
          <ac:chgData name="Armbruster, Ginger" userId="629cb266-500a-4e62-aa04-a95811d921d3" providerId="ADAL" clId="{7947B533-6C25-41AD-950B-C424A762BABF}" dt="2021-12-14T16:23:46.805" v="313" actId="1076"/>
          <ac:picMkLst>
            <pc:docMk/>
            <pc:sldMk cId="868581209" sldId="327"/>
            <ac:picMk id="2050" creationId="{CF098F8C-949E-4FE3-A8BE-9807A39337E5}"/>
          </ac:picMkLst>
        </pc:picChg>
      </pc:sldChg>
      <pc:sldChg chg="addSp delSp modSp new mod modClrScheme chgLayout">
        <pc:chgData name="Armbruster, Ginger" userId="629cb266-500a-4e62-aa04-a95811d921d3" providerId="ADAL" clId="{7947B533-6C25-41AD-950B-C424A762BABF}" dt="2021-12-14T16:40:23.018" v="492" actId="1076"/>
        <pc:sldMkLst>
          <pc:docMk/>
          <pc:sldMk cId="3969216473" sldId="328"/>
        </pc:sldMkLst>
        <pc:spChg chg="del mod ord">
          <ac:chgData name="Armbruster, Ginger" userId="629cb266-500a-4e62-aa04-a95811d921d3" providerId="ADAL" clId="{7947B533-6C25-41AD-950B-C424A762BABF}" dt="2021-12-14T16:25:32.952" v="423" actId="700"/>
          <ac:spMkLst>
            <pc:docMk/>
            <pc:sldMk cId="3969216473" sldId="328"/>
            <ac:spMk id="2" creationId="{15615DDE-1DC3-4CCE-8C7F-FC52C84FC1E6}"/>
          </ac:spMkLst>
        </pc:spChg>
        <pc:spChg chg="del mod ord">
          <ac:chgData name="Armbruster, Ginger" userId="629cb266-500a-4e62-aa04-a95811d921d3" providerId="ADAL" clId="{7947B533-6C25-41AD-950B-C424A762BABF}" dt="2021-12-14T16:25:32.952" v="423" actId="700"/>
          <ac:spMkLst>
            <pc:docMk/>
            <pc:sldMk cId="3969216473" sldId="328"/>
            <ac:spMk id="3" creationId="{28DD157E-D4CE-48D9-86F0-DF4C07962152}"/>
          </ac:spMkLst>
        </pc:spChg>
        <pc:spChg chg="add mod ord">
          <ac:chgData name="Armbruster, Ginger" userId="629cb266-500a-4e62-aa04-a95811d921d3" providerId="ADAL" clId="{7947B533-6C25-41AD-950B-C424A762BABF}" dt="2021-12-14T16:39:45.574" v="486" actId="20577"/>
          <ac:spMkLst>
            <pc:docMk/>
            <pc:sldMk cId="3969216473" sldId="328"/>
            <ac:spMk id="4" creationId="{6CFDF314-0C93-4F59-94EA-DE01DCF2DA1C}"/>
          </ac:spMkLst>
        </pc:spChg>
        <pc:spChg chg="add del mod ord">
          <ac:chgData name="Armbruster, Ginger" userId="629cb266-500a-4e62-aa04-a95811d921d3" providerId="ADAL" clId="{7947B533-6C25-41AD-950B-C424A762BABF}" dt="2021-12-14T16:29:02.066" v="448"/>
          <ac:spMkLst>
            <pc:docMk/>
            <pc:sldMk cId="3969216473" sldId="328"/>
            <ac:spMk id="5" creationId="{F86484DF-64AF-4AFB-A7AD-97C368B89B4F}"/>
          </ac:spMkLst>
        </pc:spChg>
        <pc:spChg chg="add mod">
          <ac:chgData name="Armbruster, Ginger" userId="629cb266-500a-4e62-aa04-a95811d921d3" providerId="ADAL" clId="{7947B533-6C25-41AD-950B-C424A762BABF}" dt="2021-12-14T16:40:06.681" v="487" actId="478"/>
          <ac:spMkLst>
            <pc:docMk/>
            <pc:sldMk cId="3969216473" sldId="328"/>
            <ac:spMk id="6" creationId="{3FA7CCE9-738A-4B48-995F-1B280E60A18D}"/>
          </ac:spMkLst>
        </pc:spChg>
        <pc:picChg chg="add del mod">
          <ac:chgData name="Armbruster, Ginger" userId="629cb266-500a-4e62-aa04-a95811d921d3" providerId="ADAL" clId="{7947B533-6C25-41AD-950B-C424A762BABF}" dt="2021-12-14T16:28:45.742" v="447" actId="478"/>
          <ac:picMkLst>
            <pc:docMk/>
            <pc:sldMk cId="3969216473" sldId="328"/>
            <ac:picMk id="3074" creationId="{3C4848D2-9026-4400-AB2B-B6B1551A9EB7}"/>
          </ac:picMkLst>
        </pc:picChg>
        <pc:picChg chg="add del mod">
          <ac:chgData name="Armbruster, Ginger" userId="629cb266-500a-4e62-aa04-a95811d921d3" providerId="ADAL" clId="{7947B533-6C25-41AD-950B-C424A762BABF}" dt="2021-12-14T16:40:06.681" v="487" actId="478"/>
          <ac:picMkLst>
            <pc:docMk/>
            <pc:sldMk cId="3969216473" sldId="328"/>
            <ac:picMk id="3076" creationId="{4E2B8748-CAA0-4A3E-894D-1E94753AC56B}"/>
          </ac:picMkLst>
        </pc:picChg>
        <pc:picChg chg="add mod">
          <ac:chgData name="Armbruster, Ginger" userId="629cb266-500a-4e62-aa04-a95811d921d3" providerId="ADAL" clId="{7947B533-6C25-41AD-950B-C424A762BABF}" dt="2021-12-14T16:40:23.018" v="492" actId="1076"/>
          <ac:picMkLst>
            <pc:docMk/>
            <pc:sldMk cId="3969216473" sldId="328"/>
            <ac:picMk id="3078" creationId="{15BE1C7D-6C7C-4124-8FEC-EE17419109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General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5pPr marL="1828755" indent="0">
              <a:buNone/>
              <a:defRPr/>
            </a:lvl5pPr>
          </a:lstStyle>
          <a:p>
            <a:r>
              <a:rPr lang="en-US"/>
              <a:t>Items </a:t>
            </a:r>
            <a:r>
              <a:rPr lang="en-US">
                <a:highlight>
                  <a:srgbClr val="00FFFF"/>
                </a:highlight>
              </a:rPr>
              <a:t>highlighted in Blue </a:t>
            </a:r>
            <a:r>
              <a:rPr lang="en-US"/>
              <a:t>denote support data is available through SDHR, FAS or Mayors Office. </a:t>
            </a:r>
            <a:br>
              <a:rPr lang="en-US"/>
            </a:br>
            <a:endParaRPr lang="en-US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Items </a:t>
            </a:r>
            <a:r>
              <a:rPr lang="en-US">
                <a:highlight>
                  <a:srgbClr val="FFFF00"/>
                </a:highlight>
              </a:rPr>
              <a:t>highlighted in Yellow </a:t>
            </a:r>
            <a:r>
              <a:rPr lang="en-US"/>
              <a:t>denote elements that should be available within the departments </a:t>
            </a:r>
            <a:br>
              <a:rPr lang="en-US"/>
            </a:br>
            <a:endParaRPr lang="en-US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2018 Orientation meeting is available 5/7/2018</a:t>
            </a:r>
          </a:p>
        </p:txBody>
      </p:sp>
    </p:spTree>
    <p:extLst>
      <p:ext uri="{BB962C8B-B14F-4D97-AF65-F5344CB8AC3E}">
        <p14:creationId xmlns:p14="http://schemas.microsoft.com/office/powerpoint/2010/main" val="249002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6085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2" y="0"/>
            <a:ext cx="12217055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" y="0"/>
            <a:ext cx="12217055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</a:rPr>
              <a:t>Annual Update on </a:t>
            </a:r>
            <a:br>
              <a:rPr lang="en-US" sz="5400" b="1">
                <a:solidFill>
                  <a:schemeClr val="bg1"/>
                </a:solidFill>
              </a:rPr>
            </a:br>
            <a:r>
              <a:rPr lang="en-US" sz="5400" b="1">
                <a:solidFill>
                  <a:schemeClr val="bg1"/>
                </a:solidFill>
              </a:rPr>
              <a:t>RSJI, Workforce Equity &amp; Contracting Equity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00" y="6000978"/>
            <a:ext cx="334160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/>
        </p:nvSpPr>
        <p:spPr>
          <a:xfrm>
            <a:off x="152401" y="6248288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51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0400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81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19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8067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73470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9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/>
        </p:nvSpPr>
        <p:spPr>
          <a:xfrm>
            <a:off x="152400" y="624829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Date (xx/xx/</a:t>
            </a:r>
            <a:r>
              <a:rPr lang="en-US" sz="1200" err="1">
                <a:solidFill>
                  <a:srgbClr val="003DA5"/>
                </a:solidFill>
              </a:rPr>
              <a:t>xxxx</a:t>
            </a:r>
            <a:r>
              <a:rPr lang="en-US" sz="120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/>
        </p:nvSpPr>
        <p:spPr>
          <a:xfrm>
            <a:off x="1524000" y="62482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/>
        </p:nvSpPr>
        <p:spPr>
          <a:xfrm>
            <a:off x="3581405" y="6248289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/>
        </p:nvSpPr>
        <p:spPr>
          <a:xfrm>
            <a:off x="152404" y="6248290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087BB5-BFCF-43CE-9CCE-CA7D28FC0EBE}" type="datetime1">
              <a:rPr lang="en-US" sz="1400" b="1" smtClean="0">
                <a:solidFill>
                  <a:schemeClr val="bg1"/>
                </a:solidFill>
              </a:rPr>
              <a:t>12/14/2021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/>
        </p:nvSpPr>
        <p:spPr>
          <a:xfrm>
            <a:off x="1685402" y="6248289"/>
            <a:ext cx="79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E543C-0EE9-4C42-935D-6304AD9937C2}"/>
              </a:ext>
            </a:extLst>
          </p:cNvPr>
          <p:cNvSpPr txBox="1"/>
          <p:nvPr/>
        </p:nvSpPr>
        <p:spPr>
          <a:xfrm>
            <a:off x="1196821" y="6276962"/>
            <a:ext cx="67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D8E492-0AB1-46F4-9C66-C23C6B4153B1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attlegov.sharepoint.com/:w:/s/ITD_PO_GRP/EdrZwvlR-sVGndSI3PUjI4QBalvbqgF7ZXNjYgG-A-gZhg?email=Ginger.Armbruster%40seattle.gov&amp;e=Mia99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eattlegov.sharepoint.com/:w:/s/ITD_PO_GRP/EQxvSTAbXItJl730XZToFAsBijo07TyIHxLHcObohKENjQ?email=Ginger.Armbruster%40seattle.gov&amp;e=Ifrcs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F013-C35D-4754-9E3C-B66272DB5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Transparency Advisory Group 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C8723-9488-49A2-BB7D-032487B6F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11/15/2021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1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15B19-9653-4D7A-A1F3-C961701D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A669E-4676-438F-B0A2-D964D6C0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recommendations and send for review</a:t>
            </a:r>
          </a:p>
          <a:p>
            <a:r>
              <a:rPr lang="en-US" dirty="0"/>
              <a:t>Prepare and share annual report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C90-8ED9-4FA4-BD21-46FF06B9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B5BD-D8F6-49B7-AF19-E4D11637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(10 mins)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 Review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Review (5 mins)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Recommendations/Insights/Ideas/Thoughts (70 mins)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4D05-CD90-408C-927E-5596EB58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F75E-16B6-449F-8466-A27B0B28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50"/>
            <a:ext cx="10515600" cy="4503599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1030" name="Picture 6" descr="Homepage | Good intentions quotes, Positive vibes quotes, Intention quotes">
            <a:extLst>
              <a:ext uri="{FF2B5EF4-FFF2-40B4-BE49-F238E27FC236}">
                <a16:creationId xmlns:a16="http://schemas.microsoft.com/office/drawing/2014/main" id="{0554E97F-8BBD-4B48-A17D-DDAA502DE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4"/>
          <a:stretch/>
        </p:blipFill>
        <p:spPr bwMode="auto">
          <a:xfrm>
            <a:off x="3686619" y="945051"/>
            <a:ext cx="4405329" cy="39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2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CFFE-64E9-4019-A4E3-E1B759F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98653"/>
          </a:xfrm>
        </p:spPr>
        <p:txBody>
          <a:bodyPr/>
          <a:lstStyle/>
          <a:p>
            <a:r>
              <a:rPr lang="en-US" dirty="0"/>
              <a:t>Action Items 11/15/2021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C06B3A-B359-4AA2-8E6D-59F0CB711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31134"/>
              </p:ext>
            </p:extLst>
          </p:nvPr>
        </p:nvGraphicFramePr>
        <p:xfrm>
          <a:off x="767178" y="1524863"/>
          <a:ext cx="10831911" cy="157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80">
                  <a:extLst>
                    <a:ext uri="{9D8B030D-6E8A-4147-A177-3AD203B41FA5}">
                      <a16:colId xmlns:a16="http://schemas.microsoft.com/office/drawing/2014/main" val="2449872125"/>
                    </a:ext>
                  </a:extLst>
                </a:gridCol>
                <a:gridCol w="6374375">
                  <a:extLst>
                    <a:ext uri="{9D8B030D-6E8A-4147-A177-3AD203B41FA5}">
                      <a16:colId xmlns:a16="http://schemas.microsoft.com/office/drawing/2014/main" val="214772488"/>
                    </a:ext>
                  </a:extLst>
                </a:gridCol>
                <a:gridCol w="1351294">
                  <a:extLst>
                    <a:ext uri="{9D8B030D-6E8A-4147-A177-3AD203B41FA5}">
                      <a16:colId xmlns:a16="http://schemas.microsoft.com/office/drawing/2014/main" val="2902931988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832603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753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Media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Working with TAG recommendations, invite members of the media to attend the next meeting.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6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Recommendations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Prepare program recommendations for next meeting discussion, as content for end of year deliverable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3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annual report to the public that describes the work of the preceding year and make recommendations on investments and improvements the City can make.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All/CPRA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3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92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D0EA-541D-4ACE-B0BA-FDE8CDE9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TAG Charter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E9E5C-7771-4334-B184-29D47B427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Input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A38E-AFBE-49A7-B0FE-0973054D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337" y="2505075"/>
            <a:ext cx="5157787" cy="3673783"/>
          </a:xfrm>
        </p:spPr>
        <p:txBody>
          <a:bodyPr>
            <a:normAutofit fontScale="40000" lnSpcReduction="20000"/>
          </a:bodyPr>
          <a:lstStyle/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where there seem to be systemic barriers or issues related to timely compliance.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Policy, procedure, or training changes.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technologies and tools being considered to aid in retention, archival, or production of records.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volume and response times for requests. 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issues that impact the obligation of the City under the PRA.</a:t>
            </a:r>
          </a:p>
          <a:p>
            <a:pPr marL="228606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concerns about any specific or systemic issues, policy, or </a:t>
            </a:r>
            <a:r>
              <a: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practices. 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1EF580-1C18-41A6-B432-A9A6B7C91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8664A-D58A-49EE-A065-E24629C26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6" y="2505075"/>
            <a:ext cx="5183188" cy="3417248"/>
          </a:xfrm>
        </p:spPr>
        <p:txBody>
          <a:bodyPr>
            <a:normAutofit fontScale="40000" lnSpcReduction="20000"/>
          </a:bodyPr>
          <a:lstStyle/>
          <a:p>
            <a:pPr marL="228606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annual report to the public that describes the work of the preceding year and make recommendations on investments and improvements the City can make.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8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13331-30E5-4575-A2EF-09F30F5E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CPRA Program Baseline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AF607-75CF-4046-891F-3A7ACEF9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F3A93-B72F-4ADA-B2A6-B760712DE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505450" cy="3417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2014 Inception SLI</a:t>
            </a:r>
          </a:p>
          <a:p>
            <a:r>
              <a:rPr lang="en-US" dirty="0"/>
              <a:t>2014: 5K requests, 2021: 15K requests</a:t>
            </a:r>
          </a:p>
          <a:p>
            <a:r>
              <a:rPr lang="en-US" dirty="0"/>
              <a:t>January 2021 moved to IT</a:t>
            </a:r>
          </a:p>
          <a:p>
            <a:r>
              <a:rPr lang="en-US" dirty="0"/>
              <a:t>38 departments, 70+ full and part time Public Disclosure Officers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20DC9B-6D00-4C8B-AA08-D6C6856B4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Maturity Assessment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DDB485-4ECA-4D83-8E39-F3E798AB2F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45239" y="2382571"/>
            <a:ext cx="5183188" cy="2016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965E9E-C43F-4A8F-AD5E-5552A102546B}"/>
              </a:ext>
            </a:extLst>
          </p:cNvPr>
          <p:cNvSpPr txBox="1"/>
          <p:nvPr/>
        </p:nvSpPr>
        <p:spPr>
          <a:xfrm>
            <a:off x="6346829" y="4277192"/>
            <a:ext cx="5181598" cy="1384995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Biggest obstacles identified: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Ineffective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Redundancies due to lack of dedicated resources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0D61F6-4568-4657-AB05-9A4215199B9C}"/>
              </a:ext>
            </a:extLst>
          </p:cNvPr>
          <p:cNvSpPr/>
          <p:nvPr/>
        </p:nvSpPr>
        <p:spPr>
          <a:xfrm>
            <a:off x="5718079" y="4032172"/>
            <a:ext cx="5323548" cy="1875033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9117B-2F7A-433C-8BB9-3864146D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Baseline Assessment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331688-EF93-4AF9-9E8A-FC9BE7A15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of SRT Program Maturity Baseline Assessment</a:t>
            </a:r>
          </a:p>
        </p:txBody>
      </p:sp>
    </p:spTree>
    <p:extLst>
      <p:ext uri="{BB962C8B-B14F-4D97-AF65-F5344CB8AC3E}">
        <p14:creationId xmlns:p14="http://schemas.microsoft.com/office/powerpoint/2010/main" val="273956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DF314-0C93-4F59-94EA-DE01DCF2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hear from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7CCE9-738A-4B48-995F-1B280E60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Santander Product Recommendation | Kaggle">
            <a:extLst>
              <a:ext uri="{FF2B5EF4-FFF2-40B4-BE49-F238E27FC236}">
                <a16:creationId xmlns:a16="http://schemas.microsoft.com/office/drawing/2014/main" id="{15BE1C7D-6C7C-4124-8FEC-EE174191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6" y="1909763"/>
            <a:ext cx="11101971" cy="32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3EF31-9EF2-4D5F-8C1A-83B4CD49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Cadence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F16F2-34F3-45AF-8CA4-091FA6EE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Question Mark PNG Transparent Images | PNG All">
            <a:extLst>
              <a:ext uri="{FF2B5EF4-FFF2-40B4-BE49-F238E27FC236}">
                <a16:creationId xmlns:a16="http://schemas.microsoft.com/office/drawing/2014/main" id="{CF098F8C-949E-4FE3-A8BE-9807A393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2" y="1494046"/>
            <a:ext cx="4087325" cy="40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81209"/>
      </p:ext>
    </p:extLst>
  </p:cSld>
  <p:clrMapOvr>
    <a:masterClrMapping/>
  </p:clrMapOvr>
</p:sld>
</file>

<file path=ppt/theme/theme1.xml><?xml version="1.0" encoding="utf-8"?>
<a:theme xmlns:a="http://schemas.openxmlformats.org/drawingml/2006/main" name="2021 Surveillance Overview E Team Pipelin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artment PowerPoint" id="{998C011E-C917-4BFD-94AD-5FB48150EDC6}" vid="{8AB02969-1BE2-4903-A02F-6143381C20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1f429ae0-f3f0-48ac-b5f7-3fde63f06251">
      <UserInfo>
        <DisplayName>Kipp, Julie</DisplayName>
        <AccountId>495</AccountId>
        <AccountType/>
      </UserInfo>
      <UserInfo>
        <DisplayName>Bounds, Eleonor</DisplayName>
        <AccountId>205</AccountId>
        <AccountType/>
      </UserInfo>
      <UserInfo>
        <DisplayName>Nowlin, Michael</DisplayName>
        <AccountId>376</AccountId>
        <AccountType/>
      </UserInfo>
      <UserInfo>
        <DisplayName>Kyte, Logan</DisplayName>
        <AccountId>293</AccountId>
        <AccountType/>
      </UserInfo>
      <UserInfo>
        <DisplayName>Ward, Evan L</DisplayName>
        <AccountId>27</AccountId>
        <AccountType/>
      </UserInfo>
      <UserInfo>
        <DisplayName>Valla, Aaron</DisplayName>
        <AccountId>129</AccountId>
        <AccountType/>
      </UserInfo>
      <UserInfo>
        <DisplayName>Corley, Thomas P</DisplayName>
        <AccountId>753</AccountId>
        <AccountType/>
      </UserInfo>
      <UserInfo>
        <DisplayName>Lehocka-Howell, Zuzka</DisplayName>
        <AccountId>312</AccountId>
        <AccountType/>
      </UserInfo>
      <UserInfo>
        <DisplayName>Jaeger, Matthew</DisplayName>
        <AccountId>739</AccountId>
        <AccountType/>
      </UserInfo>
      <UserInfo>
        <DisplayName>Borja, Joel</DisplayName>
        <AccountId>758</AccountId>
        <AccountType/>
      </UserInfo>
      <UserInfo>
        <DisplayName>Collings, Tara</DisplayName>
        <AccountId>664</AccountId>
        <AccountType/>
      </UserInfo>
      <UserInfo>
        <DisplayName>Berger, Katelyn</DisplayName>
        <AccountId>308</AccountId>
        <AccountType/>
      </UserInfo>
      <UserInfo>
        <DisplayName>Winkler, Jennifer</DisplayName>
        <AccountId>64</AccountId>
        <AccountType/>
      </UserInfo>
      <UserInfo>
        <DisplayName>Camacho, Patty</DisplayName>
        <AccountId>692</AccountId>
        <AccountType/>
      </UserInfo>
      <UserInfo>
        <DisplayName>Glundberg-Prossor, Kristen</DisplayName>
        <AccountId>45</AccountId>
        <AccountType/>
      </UserInfo>
      <UserInfo>
        <DisplayName>Acosta, Rachel</DisplayName>
        <AccountId>733</AccountId>
        <AccountType/>
      </UserInfo>
      <UserInfo>
        <DisplayName>Cantrell, Matt F</DisplayName>
        <AccountId>761</AccountId>
        <AccountType/>
      </UserInfo>
      <UserInfo>
        <DisplayName>Dizon, J Norman</DisplayName>
        <AccountId>694</AccountId>
        <AccountType/>
      </UserInfo>
      <UserInfo>
        <DisplayName>Hardi, Jason</DisplayName>
        <AccountId>949</AccountId>
        <AccountType/>
      </UserInfo>
      <UserInfo>
        <DisplayName>Butler, Sarah</DisplayName>
        <AccountId>68</AccountId>
        <AccountType/>
      </UserInfo>
      <UserInfo>
        <DisplayName>Devore, Jennifer</DisplayName>
        <AccountId>497</AccountId>
        <AccountType/>
      </UserInfo>
      <UserInfo>
        <DisplayName>Capapas, Neal</DisplayName>
        <AccountId>573</AccountId>
        <AccountType/>
      </UserInfo>
      <UserInfo>
        <DisplayName>Ponton-Welty, Kyle</DisplayName>
        <AccountId>936</AccountId>
        <AccountType/>
      </UserInfo>
      <UserInfo>
        <DisplayName>Cantrell, Tracie</DisplayName>
        <AccountId>935</AccountId>
        <AccountType/>
      </UserInfo>
      <UserInfo>
        <DisplayName>Strasko Carlisle, Aimee</DisplayName>
        <AccountId>311</AccountId>
        <AccountType/>
      </UserInfo>
      <UserInfo>
        <DisplayName>Nadelman, Jessica</DisplayName>
        <AccountId>108</AccountId>
        <AccountType/>
      </UserInfo>
      <UserInfo>
        <DisplayName>Nicholson, Ben</DisplayName>
        <AccountId>120</AccountId>
        <AccountType/>
      </UserInfo>
      <UserInfo>
        <DisplayName>Armbruster, Ginger</DisplayName>
        <AccountId>15</AccountId>
        <AccountType/>
      </UserInfo>
    </SharedWithUsers>
    <lcf76f155ced4ddcb4097134ff3c332f xmlns="6a743fdb-1a1a-430b-8dff-948c5119c05c">
      <Terms xmlns="http://schemas.microsoft.com/office/infopath/2007/PartnerControls"/>
    </lcf76f155ced4ddcb4097134ff3c332f>
    <TaxCatchAll xmlns="97c2a25c-25db-4634-b347-87ab0af10b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23B29A2269F4090A230F437B1FA04" ma:contentTypeVersion="16" ma:contentTypeDescription="Create a new document." ma:contentTypeScope="" ma:versionID="0dec7f937dd094b70a04f1c412ed2b91">
  <xsd:schema xmlns:xsd="http://www.w3.org/2001/XMLSchema" xmlns:xs="http://www.w3.org/2001/XMLSchema" xmlns:p="http://schemas.microsoft.com/office/2006/metadata/properties" xmlns:ns1="http://schemas.microsoft.com/sharepoint/v3" xmlns:ns2="6a743fdb-1a1a-430b-8dff-948c5119c05c" xmlns:ns3="1f429ae0-f3f0-48ac-b5f7-3fde63f06251" xmlns:ns4="97c2a25c-25db-4634-b347-87ab0af10b27" targetNamespace="http://schemas.microsoft.com/office/2006/metadata/properties" ma:root="true" ma:fieldsID="7e7aa4462d7283d1be34fd3904fe6ee1" ns1:_="" ns2:_="" ns3:_="" ns4:_="">
    <xsd:import namespace="http://schemas.microsoft.com/sharepoint/v3"/>
    <xsd:import namespace="6a743fdb-1a1a-430b-8dff-948c5119c05c"/>
    <xsd:import namespace="1f429ae0-f3f0-48ac-b5f7-3fde63f06251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43fdb-1a1a-430b-8dff-948c5119c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9ae0-f3f0-48ac-b5f7-3fde63f06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360bb2-e64b-4629-9406-092b9381f959}" ma:internalName="TaxCatchAll" ma:showField="CatchAllData" ma:web="1f429ae0-f3f0-48ac-b5f7-3fde63f06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31CF5-0482-42A9-A20D-E9DEA10EA83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6a743fdb-1a1a-430b-8dff-948c5119c05c"/>
    <ds:schemaRef ds:uri="1f429ae0-f3f0-48ac-b5f7-3fde63f06251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E45959-23F5-4E14-8009-E2A9AC6BE2B4}"/>
</file>

<file path=customXml/itemProps3.xml><?xml version="1.0" encoding="utf-8"?>
<ds:datastoreItem xmlns:ds="http://schemas.openxmlformats.org/officeDocument/2006/customXml" ds:itemID="{55C21CC2-6C6F-4D81-876E-10E8E9007B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12647</TotalTime>
  <Words>300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Seattle Text</vt:lpstr>
      <vt:lpstr>Symbol</vt:lpstr>
      <vt:lpstr>2021 Surveillance Overview E Team Pipeline</vt:lpstr>
      <vt:lpstr>Transparency Advisory Group  Meeting</vt:lpstr>
      <vt:lpstr>Agenda</vt:lpstr>
      <vt:lpstr>PowerPoint Presentation</vt:lpstr>
      <vt:lpstr>Action Items 11/15/2021</vt:lpstr>
      <vt:lpstr>TAG Charter</vt:lpstr>
      <vt:lpstr>CPRA Program Baseline</vt:lpstr>
      <vt:lpstr>Baseline Assessment</vt:lpstr>
      <vt:lpstr>Time to hear from you!</vt:lpstr>
      <vt:lpstr>Meeting Cadence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Maturity Assessment</dc:title>
  <dc:creator>Armbruster, Ginger</dc:creator>
  <cp:lastModifiedBy>Armbruster, Ginger</cp:lastModifiedBy>
  <cp:revision>23</cp:revision>
  <dcterms:created xsi:type="dcterms:W3CDTF">2021-06-01T15:20:38Z</dcterms:created>
  <dcterms:modified xsi:type="dcterms:W3CDTF">2021-12-14T16:40:23Z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0x0101003CB23B29A2269F4090A230F437B1FA04</vt:lpwstr>
  </property>
</Properties>
</file>